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423"/>
    <a:srgbClr val="A49665"/>
    <a:srgbClr val="005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FA24-194B-C70C-64E7-F9428E729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15A8F-A1D7-2FFA-D473-CE9017978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E50BD-47DF-2E9A-0B6B-98B022682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74EFD-8D32-AC24-0200-ED41BEBD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19994-9F1C-CBE8-E4F5-EC0F4051B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9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EBB6-582F-0A89-F75F-7C44B494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1583D-9520-6BDA-DB4F-FE4A87D3F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1652E-E9EE-2679-ADB8-908DB67C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6D80-268E-E043-3FE2-DD790A94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168EB-F2DF-3882-9475-60F92283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3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DCD4B-31FD-1C64-964A-A3A5A6442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F87F5-0BFD-7B90-B599-C9A76983A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97DD7-311C-25DD-AB7E-36B6F0F7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E017-69C6-2CF1-C6A9-96A9DDAA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EDED-0F05-E8EE-A6DD-299874ED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2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B22F-EC92-E006-D4D7-FB1C162B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2969C-2ECE-A3BA-8E8E-862FD49A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0E51-8CB0-650F-0930-89790AE5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484B5-3A35-6053-7731-BD650AB39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5A918-C20F-6DD4-F872-278144E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8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458C-F7EA-91C8-1F26-5C4070C0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6B4D-9D91-B9CE-1604-AD5ADEB7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B1494-A1AF-303C-23F3-8A624261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E5C4F-65FB-5E19-A7E0-0E42C330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828D-FD9C-4303-DD78-33BDC08B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4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D264B-FCCF-1D89-98CF-B34F5892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E473-EE8A-7BD8-9B3B-7FD218500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8FD4B-7A42-7E5D-50ED-1B0EE42B9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A78E6-D650-FBE5-96F3-AD469AFE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87CAC-84BB-AA73-64BA-0A249205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A77D9-A52C-8490-53A4-F40B1EA2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5564-A046-D749-ED8E-36639215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36D2A-2DBB-969F-0FA0-3C5E5138F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9F0E5-3827-F63E-A6AE-3EF7C7DA2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88B02-5D39-261A-B318-8A1F6D3E5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BD03E-4F96-1BB7-B713-521519884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6A947-8CD0-4478-7280-489FC629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2A245-D0AA-EB79-EC1A-EE8FF0D8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804DA-77ED-933B-A939-7CB24E10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2817-1711-2A90-8FEF-76CE93B8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5C46B8-82DB-C1EF-DD93-BDAB5CA7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C8C73-A8FA-C1B2-0D8F-4A4BAB0F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01057-BD8B-5DCC-0A73-44FD2B99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5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94C4C-9C5C-260F-0761-E964B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FCB4D-616F-ADFB-3B1C-7D433B76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08300-4937-0E09-E601-0ACA0BE3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1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2A6A-2C13-DD29-8D19-FF50AB0B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67EF-B0C8-D1EE-6A89-206BF2791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0FE0E-03E5-8CA7-3914-8D5746E89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93C5A-2CE6-9345-9FA8-068DDCF1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2C53C-AA9E-2538-BBB6-FD4C4BCD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DE6CD-A25B-F491-2985-ADDFF45A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948E-1974-A2F4-D8B5-FB613FCB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12472-6E59-6C4C-9365-F7850CCEF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9FF7-7DEF-6B9A-8703-53A0D4E3F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60569-52E2-E484-C36D-58C450EA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11310-92CE-B9A5-0BE8-4FC6E231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F4D12-796A-B36F-D77F-B186FC42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08E24-BC98-5BE1-8944-07BA476E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C6E8-ECDC-A371-57CE-3D36FC8D0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1A31A-DEDE-6E14-2C1A-09394C447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FEE69-25A8-FF42-AEBF-3B19BE16D081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9458-10C9-19AE-0C32-9F61FF504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CB2F-48B9-2226-8840-5F3248B3C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68CA0E-A5FA-3D49-98F6-C7B70284D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olecule&#10;&#10;AI-generated content may be incorrect.">
            <a:extLst>
              <a:ext uri="{FF2B5EF4-FFF2-40B4-BE49-F238E27FC236}">
                <a16:creationId xmlns:a16="http://schemas.microsoft.com/office/drawing/2014/main" id="{4D0AF23F-E60B-A579-A731-D73EA4DB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97C7E425-2AA7-854A-E0A9-93C62C6BA0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green and yellow object&#10;&#10;AI-generated content may be incorrect.">
            <a:extLst>
              <a:ext uri="{FF2B5EF4-FFF2-40B4-BE49-F238E27FC236}">
                <a16:creationId xmlns:a16="http://schemas.microsoft.com/office/drawing/2014/main" id="{7D124D35-6925-8AD3-8676-21F69D4ECB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3B3B"/>
              </a:clrFrom>
              <a:clrTo>
                <a:srgbClr val="3A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 rad="63500">
              <a:srgbClr val="A49665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4916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43423"/>
            </a:gs>
            <a:gs pos="97000">
              <a:srgbClr val="00503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molecule&#10;&#10;AI-generated content may be incorrect.">
            <a:extLst>
              <a:ext uri="{FF2B5EF4-FFF2-40B4-BE49-F238E27FC236}">
                <a16:creationId xmlns:a16="http://schemas.microsoft.com/office/drawing/2014/main" id="{08F1F869-D8C3-AE7B-5BB8-396AB430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close-up of a molecule&#10;&#10;AI-generated content may be incorrect.">
            <a:extLst>
              <a:ext uri="{FF2B5EF4-FFF2-40B4-BE49-F238E27FC236}">
                <a16:creationId xmlns:a16="http://schemas.microsoft.com/office/drawing/2014/main" id="{ABC519C8-6DB6-61BC-F1FE-976DCB73D8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551274" y="-202020"/>
            <a:ext cx="12192000" cy="6858000"/>
          </a:xfrm>
          <a:prstGeom prst="rect">
            <a:avLst/>
          </a:prstGeom>
        </p:spPr>
      </p:pic>
      <p:pic>
        <p:nvPicPr>
          <p:cNvPr id="7" name="Picture 6" descr="A close-up of a molecule&#10;&#10;AI-generated content may be incorrect.">
            <a:extLst>
              <a:ext uri="{FF2B5EF4-FFF2-40B4-BE49-F238E27FC236}">
                <a16:creationId xmlns:a16="http://schemas.microsoft.com/office/drawing/2014/main" id="{70105E4F-B3F3-45E2-383F-AAA60626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A3B3B"/>
              </a:clrFrom>
              <a:clrTo>
                <a:srgbClr val="3A3B3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5051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Ford</dc:creator>
  <cp:lastModifiedBy>Colby Ford</cp:lastModifiedBy>
  <cp:revision>1</cp:revision>
  <dcterms:created xsi:type="dcterms:W3CDTF">2025-03-06T21:08:39Z</dcterms:created>
  <dcterms:modified xsi:type="dcterms:W3CDTF">2025-03-06T21:49:10Z</dcterms:modified>
</cp:coreProperties>
</file>